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7"/>
  </p:notesMasterIdLst>
  <p:sldIdLst>
    <p:sldId id="266" r:id="rId2"/>
    <p:sldId id="276" r:id="rId3"/>
    <p:sldId id="269" r:id="rId4"/>
    <p:sldId id="270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9" r:id="rId13"/>
    <p:sldId id="285" r:id="rId14"/>
    <p:sldId id="286" r:id="rId15"/>
    <p:sldId id="287" r:id="rId16"/>
  </p:sldIdLst>
  <p:sldSz cx="9906000" cy="6858000" type="A4"/>
  <p:notesSz cx="9144000" cy="10058400"/>
  <p:defaultTextStyle>
    <a:defPPr>
      <a:defRPr lang="es-CL"/>
    </a:defPPr>
    <a:lvl1pPr marL="0" algn="l" defTabSz="79827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9136" algn="l" defTabSz="79827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98271" algn="l" defTabSz="79827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97407" algn="l" defTabSz="79827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96542" algn="l" defTabSz="79827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95678" algn="l" defTabSz="79827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94814" algn="l" defTabSz="79827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93949" algn="l" defTabSz="79827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93085" algn="l" defTabSz="79827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4">
          <p15:clr>
            <a:srgbClr val="A4A3A4"/>
          </p15:clr>
        </p15:guide>
        <p15:guide id="2" pos="2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218" y="72"/>
      </p:cViewPr>
      <p:guideLst>
        <p:guide orient="horz" pos="1964"/>
        <p:guide pos="2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DE5F1-6A3B-4E6B-923E-5D6EE028922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1257300"/>
            <a:ext cx="49022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4840288"/>
            <a:ext cx="731520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962400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9553575"/>
            <a:ext cx="3962400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391FB-BC3D-4701-A18B-44257117EB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529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391FB-BC3D-4701-A18B-44257117EB0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66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5/17/2020</a:t>
            </a:fld>
            <a:endParaRPr lang="en-U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5/17/2020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5/17/2020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67CD4-26A8-400D-8FDD-701793845126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B130-221A-43AB-8481-DCCA23B88DE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5/17/2020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10" name="9 Rectángulo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5/17/2020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5/17/2020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5/17/2020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5/17/2020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6" name="5 Rectángulo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5/17/2020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5/17/2020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5/17/2020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733551" y="779318"/>
            <a:ext cx="1946392" cy="3740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6900" y="987136"/>
            <a:ext cx="6521450" cy="3777443"/>
          </a:xfrm>
          <a:custGeom>
            <a:avLst/>
            <a:gdLst/>
            <a:ahLst/>
            <a:cxnLst/>
            <a:rect l="l" t="t" r="r" b="b"/>
            <a:pathLst>
              <a:path w="6019800" h="5540249">
                <a:moveTo>
                  <a:pt x="0" y="5540249"/>
                </a:moveTo>
                <a:lnTo>
                  <a:pt x="6019800" y="5540249"/>
                </a:lnTo>
                <a:lnTo>
                  <a:pt x="6019800" y="0"/>
                </a:lnTo>
                <a:lnTo>
                  <a:pt x="0" y="0"/>
                </a:lnTo>
                <a:lnTo>
                  <a:pt x="0" y="5540249"/>
                </a:lnTo>
                <a:close/>
              </a:path>
            </a:pathLst>
          </a:custGeom>
          <a:solidFill>
            <a:srgbClr val="9FD1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00691" y="2531745"/>
            <a:ext cx="1351757" cy="869034"/>
          </a:xfrm>
          <a:custGeom>
            <a:avLst/>
            <a:gdLst/>
            <a:ahLst/>
            <a:cxnLst/>
            <a:rect l="l" t="t" r="r" b="b"/>
            <a:pathLst>
              <a:path w="1247775" h="1274583">
                <a:moveTo>
                  <a:pt x="1247775" y="166243"/>
                </a:moveTo>
                <a:lnTo>
                  <a:pt x="1136777" y="318643"/>
                </a:lnTo>
                <a:lnTo>
                  <a:pt x="485140" y="0"/>
                </a:lnTo>
                <a:lnTo>
                  <a:pt x="332740" y="13843"/>
                </a:lnTo>
                <a:lnTo>
                  <a:pt x="318769" y="180086"/>
                </a:lnTo>
                <a:lnTo>
                  <a:pt x="41529" y="595630"/>
                </a:lnTo>
                <a:lnTo>
                  <a:pt x="69215" y="720344"/>
                </a:lnTo>
                <a:lnTo>
                  <a:pt x="0" y="886587"/>
                </a:lnTo>
                <a:lnTo>
                  <a:pt x="19877" y="900786"/>
                </a:lnTo>
                <a:lnTo>
                  <a:pt x="36966" y="913529"/>
                </a:lnTo>
                <a:lnTo>
                  <a:pt x="51515" y="924894"/>
                </a:lnTo>
                <a:lnTo>
                  <a:pt x="63776" y="934960"/>
                </a:lnTo>
                <a:lnTo>
                  <a:pt x="73997" y="943806"/>
                </a:lnTo>
                <a:lnTo>
                  <a:pt x="82428" y="951510"/>
                </a:lnTo>
                <a:lnTo>
                  <a:pt x="89319" y="958151"/>
                </a:lnTo>
                <a:lnTo>
                  <a:pt x="94920" y="963809"/>
                </a:lnTo>
                <a:lnTo>
                  <a:pt x="99481" y="968561"/>
                </a:lnTo>
                <a:lnTo>
                  <a:pt x="103250" y="972486"/>
                </a:lnTo>
                <a:lnTo>
                  <a:pt x="106479" y="975664"/>
                </a:lnTo>
                <a:lnTo>
                  <a:pt x="109417" y="978173"/>
                </a:lnTo>
                <a:lnTo>
                  <a:pt x="112312" y="980092"/>
                </a:lnTo>
                <a:lnTo>
                  <a:pt x="115417" y="981499"/>
                </a:lnTo>
                <a:lnTo>
                  <a:pt x="118979" y="982473"/>
                </a:lnTo>
                <a:lnTo>
                  <a:pt x="123248" y="983094"/>
                </a:lnTo>
                <a:lnTo>
                  <a:pt x="128476" y="983440"/>
                </a:lnTo>
                <a:lnTo>
                  <a:pt x="134910" y="983589"/>
                </a:lnTo>
                <a:lnTo>
                  <a:pt x="142801" y="983621"/>
                </a:lnTo>
                <a:lnTo>
                  <a:pt x="152400" y="983615"/>
                </a:lnTo>
                <a:lnTo>
                  <a:pt x="235585" y="983615"/>
                </a:lnTo>
                <a:lnTo>
                  <a:pt x="291084" y="1205230"/>
                </a:lnTo>
                <a:lnTo>
                  <a:pt x="327890" y="1201212"/>
                </a:lnTo>
                <a:lnTo>
                  <a:pt x="362070" y="1197603"/>
                </a:lnTo>
                <a:lnTo>
                  <a:pt x="393622" y="1194381"/>
                </a:lnTo>
                <a:lnTo>
                  <a:pt x="422546" y="1191524"/>
                </a:lnTo>
                <a:lnTo>
                  <a:pt x="448839" y="1189009"/>
                </a:lnTo>
                <a:lnTo>
                  <a:pt x="472502" y="1186816"/>
                </a:lnTo>
                <a:lnTo>
                  <a:pt x="493531" y="1184921"/>
                </a:lnTo>
                <a:lnTo>
                  <a:pt x="511927" y="1183304"/>
                </a:lnTo>
                <a:lnTo>
                  <a:pt x="527688" y="1181942"/>
                </a:lnTo>
                <a:lnTo>
                  <a:pt x="540813" y="1180814"/>
                </a:lnTo>
                <a:lnTo>
                  <a:pt x="551300" y="1179897"/>
                </a:lnTo>
                <a:lnTo>
                  <a:pt x="559149" y="1179169"/>
                </a:lnTo>
                <a:lnTo>
                  <a:pt x="564358" y="1178609"/>
                </a:lnTo>
                <a:lnTo>
                  <a:pt x="566925" y="1178195"/>
                </a:lnTo>
                <a:lnTo>
                  <a:pt x="566850" y="1177905"/>
                </a:lnTo>
                <a:lnTo>
                  <a:pt x="564131" y="1177716"/>
                </a:lnTo>
                <a:lnTo>
                  <a:pt x="558768" y="1177608"/>
                </a:lnTo>
                <a:lnTo>
                  <a:pt x="550758" y="1177557"/>
                </a:lnTo>
                <a:lnTo>
                  <a:pt x="540101" y="1177543"/>
                </a:lnTo>
                <a:lnTo>
                  <a:pt x="526796" y="1177544"/>
                </a:lnTo>
                <a:lnTo>
                  <a:pt x="562925" y="1191829"/>
                </a:lnTo>
                <a:lnTo>
                  <a:pt x="594141" y="1204640"/>
                </a:lnTo>
                <a:lnTo>
                  <a:pt x="620871" y="1216058"/>
                </a:lnTo>
                <a:lnTo>
                  <a:pt x="643545" y="1226161"/>
                </a:lnTo>
                <a:lnTo>
                  <a:pt x="662590" y="1235031"/>
                </a:lnTo>
                <a:lnTo>
                  <a:pt x="678435" y="1242747"/>
                </a:lnTo>
                <a:lnTo>
                  <a:pt x="691508" y="1249390"/>
                </a:lnTo>
                <a:lnTo>
                  <a:pt x="702236" y="1255040"/>
                </a:lnTo>
                <a:lnTo>
                  <a:pt x="711049" y="1259777"/>
                </a:lnTo>
                <a:lnTo>
                  <a:pt x="718375" y="1263681"/>
                </a:lnTo>
                <a:lnTo>
                  <a:pt x="735710" y="1271200"/>
                </a:lnTo>
                <a:lnTo>
                  <a:pt x="755074" y="1274112"/>
                </a:lnTo>
                <a:lnTo>
                  <a:pt x="774822" y="1274564"/>
                </a:lnTo>
                <a:lnTo>
                  <a:pt x="788032" y="1274583"/>
                </a:lnTo>
                <a:lnTo>
                  <a:pt x="804037" y="1274572"/>
                </a:lnTo>
                <a:lnTo>
                  <a:pt x="956563" y="1219073"/>
                </a:lnTo>
                <a:lnTo>
                  <a:pt x="1122934" y="1122172"/>
                </a:lnTo>
                <a:lnTo>
                  <a:pt x="1095248" y="928116"/>
                </a:lnTo>
                <a:lnTo>
                  <a:pt x="1247775" y="90043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02480" y="2134466"/>
            <a:ext cx="707958" cy="944621"/>
          </a:xfrm>
          <a:custGeom>
            <a:avLst/>
            <a:gdLst/>
            <a:ahLst/>
            <a:cxnLst/>
            <a:rect l="l" t="t" r="r" b="b"/>
            <a:pathLst>
              <a:path w="653500" h="1385443">
                <a:moveTo>
                  <a:pt x="110744" y="748157"/>
                </a:moveTo>
                <a:lnTo>
                  <a:pt x="207772" y="568070"/>
                </a:lnTo>
                <a:lnTo>
                  <a:pt x="166243" y="318642"/>
                </a:lnTo>
                <a:lnTo>
                  <a:pt x="142137" y="289140"/>
                </a:lnTo>
                <a:lnTo>
                  <a:pt x="120481" y="263821"/>
                </a:lnTo>
                <a:lnTo>
                  <a:pt x="101144" y="242310"/>
                </a:lnTo>
                <a:lnTo>
                  <a:pt x="83994" y="224235"/>
                </a:lnTo>
                <a:lnTo>
                  <a:pt x="68901" y="209220"/>
                </a:lnTo>
                <a:lnTo>
                  <a:pt x="44358" y="186878"/>
                </a:lnTo>
                <a:lnTo>
                  <a:pt x="26465" y="172292"/>
                </a:lnTo>
                <a:lnTo>
                  <a:pt x="19685" y="166973"/>
                </a:lnTo>
                <a:lnTo>
                  <a:pt x="14172" y="162471"/>
                </a:lnTo>
                <a:lnTo>
                  <a:pt x="6429" y="154423"/>
                </a:lnTo>
                <a:lnTo>
                  <a:pt x="2186" y="145157"/>
                </a:lnTo>
                <a:lnTo>
                  <a:pt x="393" y="131680"/>
                </a:lnTo>
                <a:lnTo>
                  <a:pt x="87" y="122428"/>
                </a:lnTo>
                <a:lnTo>
                  <a:pt x="0" y="111002"/>
                </a:lnTo>
                <a:lnTo>
                  <a:pt x="0" y="97027"/>
                </a:lnTo>
                <a:lnTo>
                  <a:pt x="27686" y="27686"/>
                </a:lnTo>
                <a:lnTo>
                  <a:pt x="193929" y="27686"/>
                </a:lnTo>
                <a:lnTo>
                  <a:pt x="207772" y="83185"/>
                </a:lnTo>
                <a:lnTo>
                  <a:pt x="304800" y="83185"/>
                </a:lnTo>
                <a:lnTo>
                  <a:pt x="346329" y="0"/>
                </a:lnTo>
                <a:lnTo>
                  <a:pt x="540258" y="97027"/>
                </a:lnTo>
                <a:lnTo>
                  <a:pt x="567944" y="69214"/>
                </a:lnTo>
                <a:lnTo>
                  <a:pt x="609600" y="41528"/>
                </a:lnTo>
                <a:lnTo>
                  <a:pt x="624385" y="46149"/>
                </a:lnTo>
                <a:lnTo>
                  <a:pt x="635536" y="49278"/>
                </a:lnTo>
                <a:lnTo>
                  <a:pt x="643529" y="51580"/>
                </a:lnTo>
                <a:lnTo>
                  <a:pt x="648844" y="53718"/>
                </a:lnTo>
                <a:lnTo>
                  <a:pt x="651959" y="56358"/>
                </a:lnTo>
                <a:lnTo>
                  <a:pt x="653352" y="60162"/>
                </a:lnTo>
                <a:lnTo>
                  <a:pt x="653500" y="65796"/>
                </a:lnTo>
                <a:lnTo>
                  <a:pt x="652883" y="73923"/>
                </a:lnTo>
                <a:lnTo>
                  <a:pt x="651979" y="85209"/>
                </a:lnTo>
                <a:lnTo>
                  <a:pt x="651266" y="100315"/>
                </a:lnTo>
                <a:lnTo>
                  <a:pt x="651129" y="110871"/>
                </a:lnTo>
                <a:lnTo>
                  <a:pt x="651129" y="1094486"/>
                </a:lnTo>
                <a:lnTo>
                  <a:pt x="526415" y="1163827"/>
                </a:lnTo>
                <a:lnTo>
                  <a:pt x="512572" y="1288414"/>
                </a:lnTo>
                <a:lnTo>
                  <a:pt x="457200" y="1343914"/>
                </a:lnTo>
                <a:lnTo>
                  <a:pt x="152400" y="1385443"/>
                </a:lnTo>
                <a:lnTo>
                  <a:pt x="138557" y="135775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54351" y="1171142"/>
            <a:ext cx="675947" cy="878898"/>
          </a:xfrm>
          <a:custGeom>
            <a:avLst/>
            <a:gdLst/>
            <a:ahLst/>
            <a:cxnLst/>
            <a:rect l="l" t="t" r="r" b="b"/>
            <a:pathLst>
              <a:path w="623951" h="1289050">
                <a:moveTo>
                  <a:pt x="332739" y="1067308"/>
                </a:moveTo>
                <a:lnTo>
                  <a:pt x="0" y="1164336"/>
                </a:lnTo>
                <a:lnTo>
                  <a:pt x="623951" y="1289050"/>
                </a:lnTo>
                <a:lnTo>
                  <a:pt x="568451" y="1261364"/>
                </a:lnTo>
                <a:lnTo>
                  <a:pt x="540638" y="0"/>
                </a:lnTo>
                <a:lnTo>
                  <a:pt x="374395" y="180212"/>
                </a:lnTo>
                <a:lnTo>
                  <a:pt x="374395" y="540512"/>
                </a:lnTo>
                <a:lnTo>
                  <a:pt x="457453" y="679196"/>
                </a:lnTo>
                <a:lnTo>
                  <a:pt x="415925" y="790066"/>
                </a:lnTo>
                <a:lnTo>
                  <a:pt x="291211" y="803910"/>
                </a:lnTo>
                <a:lnTo>
                  <a:pt x="263398" y="928624"/>
                </a:lnTo>
                <a:lnTo>
                  <a:pt x="124713" y="956437"/>
                </a:lnTo>
                <a:lnTo>
                  <a:pt x="332739" y="1067308"/>
                </a:lnTo>
                <a:close/>
              </a:path>
            </a:pathLst>
          </a:custGeom>
          <a:solidFill>
            <a:srgbClr val="94C8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54351" y="1171142"/>
            <a:ext cx="675947" cy="878898"/>
          </a:xfrm>
          <a:custGeom>
            <a:avLst/>
            <a:gdLst/>
            <a:ahLst/>
            <a:cxnLst/>
            <a:rect l="l" t="t" r="r" b="b"/>
            <a:pathLst>
              <a:path w="623951" h="1289050">
                <a:moveTo>
                  <a:pt x="540638" y="0"/>
                </a:moveTo>
                <a:lnTo>
                  <a:pt x="374395" y="180212"/>
                </a:lnTo>
                <a:lnTo>
                  <a:pt x="374395" y="540512"/>
                </a:lnTo>
                <a:lnTo>
                  <a:pt x="457453" y="679196"/>
                </a:lnTo>
                <a:lnTo>
                  <a:pt x="415925" y="790066"/>
                </a:lnTo>
                <a:lnTo>
                  <a:pt x="291211" y="803910"/>
                </a:lnTo>
                <a:lnTo>
                  <a:pt x="263398" y="928624"/>
                </a:lnTo>
                <a:lnTo>
                  <a:pt x="124713" y="956437"/>
                </a:lnTo>
                <a:lnTo>
                  <a:pt x="332739" y="1067308"/>
                </a:lnTo>
                <a:lnTo>
                  <a:pt x="0" y="1164336"/>
                </a:lnTo>
                <a:lnTo>
                  <a:pt x="623951" y="1289050"/>
                </a:lnTo>
                <a:lnTo>
                  <a:pt x="568451" y="1261364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31030" y="1445722"/>
            <a:ext cx="495437" cy="348875"/>
          </a:xfrm>
          <a:custGeom>
            <a:avLst/>
            <a:gdLst/>
            <a:ahLst/>
            <a:cxnLst/>
            <a:rect l="l" t="t" r="r" b="b"/>
            <a:pathLst>
              <a:path w="457326" h="511683">
                <a:moveTo>
                  <a:pt x="457326" y="13843"/>
                </a:moveTo>
                <a:lnTo>
                  <a:pt x="374142" y="0"/>
                </a:lnTo>
                <a:lnTo>
                  <a:pt x="403772" y="16414"/>
                </a:lnTo>
                <a:lnTo>
                  <a:pt x="406638" y="16453"/>
                </a:lnTo>
                <a:lnTo>
                  <a:pt x="430281" y="15758"/>
                </a:lnTo>
                <a:lnTo>
                  <a:pt x="457326" y="13843"/>
                </a:lnTo>
                <a:close/>
              </a:path>
              <a:path w="457326" h="511683">
                <a:moveTo>
                  <a:pt x="304924" y="27647"/>
                </a:moveTo>
                <a:lnTo>
                  <a:pt x="304926" y="41402"/>
                </a:lnTo>
                <a:lnTo>
                  <a:pt x="285452" y="45803"/>
                </a:lnTo>
                <a:lnTo>
                  <a:pt x="268808" y="49712"/>
                </a:lnTo>
                <a:lnTo>
                  <a:pt x="254729" y="53157"/>
                </a:lnTo>
                <a:lnTo>
                  <a:pt x="242949" y="56169"/>
                </a:lnTo>
                <a:lnTo>
                  <a:pt x="233201" y="58775"/>
                </a:lnTo>
                <a:lnTo>
                  <a:pt x="225221" y="61006"/>
                </a:lnTo>
                <a:lnTo>
                  <a:pt x="218741" y="62890"/>
                </a:lnTo>
                <a:lnTo>
                  <a:pt x="213497" y="64457"/>
                </a:lnTo>
                <a:lnTo>
                  <a:pt x="209223" y="65736"/>
                </a:lnTo>
                <a:lnTo>
                  <a:pt x="205652" y="66755"/>
                </a:lnTo>
                <a:lnTo>
                  <a:pt x="202519" y="67545"/>
                </a:lnTo>
                <a:lnTo>
                  <a:pt x="199557" y="68134"/>
                </a:lnTo>
                <a:lnTo>
                  <a:pt x="196502" y="68552"/>
                </a:lnTo>
                <a:lnTo>
                  <a:pt x="193087" y="68827"/>
                </a:lnTo>
                <a:lnTo>
                  <a:pt x="189046" y="68990"/>
                </a:lnTo>
                <a:lnTo>
                  <a:pt x="166243" y="69087"/>
                </a:lnTo>
                <a:lnTo>
                  <a:pt x="97027" y="165862"/>
                </a:lnTo>
                <a:lnTo>
                  <a:pt x="0" y="387223"/>
                </a:lnTo>
                <a:lnTo>
                  <a:pt x="50514" y="400907"/>
                </a:lnTo>
                <a:lnTo>
                  <a:pt x="94681" y="412056"/>
                </a:lnTo>
                <a:lnTo>
                  <a:pt x="133002" y="420962"/>
                </a:lnTo>
                <a:lnTo>
                  <a:pt x="165975" y="427915"/>
                </a:lnTo>
                <a:lnTo>
                  <a:pt x="194101" y="433208"/>
                </a:lnTo>
                <a:lnTo>
                  <a:pt x="217879" y="437133"/>
                </a:lnTo>
                <a:lnTo>
                  <a:pt x="237810" y="439980"/>
                </a:lnTo>
                <a:lnTo>
                  <a:pt x="254392" y="442042"/>
                </a:lnTo>
                <a:lnTo>
                  <a:pt x="268125" y="443610"/>
                </a:lnTo>
                <a:lnTo>
                  <a:pt x="279511" y="444976"/>
                </a:lnTo>
                <a:lnTo>
                  <a:pt x="289047" y="446431"/>
                </a:lnTo>
                <a:lnTo>
                  <a:pt x="297234" y="448268"/>
                </a:lnTo>
                <a:lnTo>
                  <a:pt x="304572" y="450777"/>
                </a:lnTo>
                <a:lnTo>
                  <a:pt x="311561" y="454251"/>
                </a:lnTo>
                <a:lnTo>
                  <a:pt x="318700" y="458981"/>
                </a:lnTo>
                <a:lnTo>
                  <a:pt x="326489" y="465259"/>
                </a:lnTo>
                <a:lnTo>
                  <a:pt x="335428" y="473377"/>
                </a:lnTo>
                <a:lnTo>
                  <a:pt x="346016" y="483625"/>
                </a:lnTo>
                <a:lnTo>
                  <a:pt x="358754" y="496297"/>
                </a:lnTo>
                <a:lnTo>
                  <a:pt x="374142" y="511683"/>
                </a:lnTo>
                <a:lnTo>
                  <a:pt x="512825" y="138303"/>
                </a:lnTo>
                <a:lnTo>
                  <a:pt x="498856" y="69087"/>
                </a:lnTo>
                <a:lnTo>
                  <a:pt x="403772" y="16414"/>
                </a:lnTo>
                <a:lnTo>
                  <a:pt x="386168" y="16175"/>
                </a:lnTo>
                <a:lnTo>
                  <a:pt x="368644" y="15173"/>
                </a:lnTo>
                <a:lnTo>
                  <a:pt x="353837" y="13697"/>
                </a:lnTo>
                <a:lnTo>
                  <a:pt x="341519" y="11996"/>
                </a:lnTo>
                <a:lnTo>
                  <a:pt x="331460" y="10319"/>
                </a:lnTo>
                <a:lnTo>
                  <a:pt x="323432" y="8915"/>
                </a:lnTo>
                <a:lnTo>
                  <a:pt x="317208" y="8032"/>
                </a:lnTo>
                <a:lnTo>
                  <a:pt x="312557" y="7921"/>
                </a:lnTo>
                <a:lnTo>
                  <a:pt x="309253" y="8830"/>
                </a:lnTo>
                <a:lnTo>
                  <a:pt x="307066" y="11008"/>
                </a:lnTo>
                <a:lnTo>
                  <a:pt x="305768" y="14704"/>
                </a:lnTo>
                <a:lnTo>
                  <a:pt x="305130" y="20167"/>
                </a:lnTo>
                <a:lnTo>
                  <a:pt x="304924" y="27647"/>
                </a:lnTo>
                <a:close/>
              </a:path>
            </a:pathLst>
          </a:custGeom>
          <a:solidFill>
            <a:srgbClr val="94C8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31029" y="1445722"/>
            <a:ext cx="555561" cy="348875"/>
          </a:xfrm>
          <a:custGeom>
            <a:avLst/>
            <a:gdLst/>
            <a:ahLst/>
            <a:cxnLst/>
            <a:rect l="l" t="t" r="r" b="b"/>
            <a:pathLst>
              <a:path w="512825" h="511683">
                <a:moveTo>
                  <a:pt x="457326" y="13843"/>
                </a:moveTo>
                <a:lnTo>
                  <a:pt x="430281" y="15758"/>
                </a:lnTo>
                <a:lnTo>
                  <a:pt x="406638" y="16453"/>
                </a:lnTo>
                <a:lnTo>
                  <a:pt x="386168" y="16175"/>
                </a:lnTo>
                <a:lnTo>
                  <a:pt x="368644" y="15173"/>
                </a:lnTo>
                <a:lnTo>
                  <a:pt x="353837" y="13697"/>
                </a:lnTo>
                <a:lnTo>
                  <a:pt x="341519" y="11996"/>
                </a:lnTo>
                <a:lnTo>
                  <a:pt x="331460" y="10319"/>
                </a:lnTo>
                <a:lnTo>
                  <a:pt x="323432" y="8915"/>
                </a:lnTo>
                <a:lnTo>
                  <a:pt x="317208" y="8032"/>
                </a:lnTo>
                <a:lnTo>
                  <a:pt x="312557" y="7921"/>
                </a:lnTo>
                <a:lnTo>
                  <a:pt x="309253" y="8830"/>
                </a:lnTo>
                <a:lnTo>
                  <a:pt x="307066" y="11008"/>
                </a:lnTo>
                <a:lnTo>
                  <a:pt x="305768" y="14704"/>
                </a:lnTo>
                <a:lnTo>
                  <a:pt x="305130" y="20167"/>
                </a:lnTo>
                <a:lnTo>
                  <a:pt x="304924" y="27647"/>
                </a:lnTo>
                <a:lnTo>
                  <a:pt x="304922" y="37392"/>
                </a:lnTo>
                <a:lnTo>
                  <a:pt x="304926" y="41402"/>
                </a:lnTo>
                <a:lnTo>
                  <a:pt x="285452" y="45803"/>
                </a:lnTo>
                <a:lnTo>
                  <a:pt x="268808" y="49712"/>
                </a:lnTo>
                <a:lnTo>
                  <a:pt x="254729" y="53157"/>
                </a:lnTo>
                <a:lnTo>
                  <a:pt x="242949" y="56169"/>
                </a:lnTo>
                <a:lnTo>
                  <a:pt x="233201" y="58775"/>
                </a:lnTo>
                <a:lnTo>
                  <a:pt x="225221" y="61006"/>
                </a:lnTo>
                <a:lnTo>
                  <a:pt x="218741" y="62890"/>
                </a:lnTo>
                <a:lnTo>
                  <a:pt x="213497" y="64457"/>
                </a:lnTo>
                <a:lnTo>
                  <a:pt x="209223" y="65736"/>
                </a:lnTo>
                <a:lnTo>
                  <a:pt x="205652" y="66755"/>
                </a:lnTo>
                <a:lnTo>
                  <a:pt x="202519" y="67545"/>
                </a:lnTo>
                <a:lnTo>
                  <a:pt x="199557" y="68134"/>
                </a:lnTo>
                <a:lnTo>
                  <a:pt x="196502" y="68552"/>
                </a:lnTo>
                <a:lnTo>
                  <a:pt x="193087" y="68827"/>
                </a:lnTo>
                <a:lnTo>
                  <a:pt x="189046" y="68990"/>
                </a:lnTo>
                <a:lnTo>
                  <a:pt x="184114" y="69068"/>
                </a:lnTo>
                <a:lnTo>
                  <a:pt x="178025" y="69091"/>
                </a:lnTo>
                <a:lnTo>
                  <a:pt x="170512" y="69089"/>
                </a:lnTo>
                <a:lnTo>
                  <a:pt x="166243" y="69087"/>
                </a:lnTo>
                <a:lnTo>
                  <a:pt x="97027" y="165862"/>
                </a:lnTo>
                <a:lnTo>
                  <a:pt x="0" y="387223"/>
                </a:lnTo>
                <a:lnTo>
                  <a:pt x="50514" y="400907"/>
                </a:lnTo>
                <a:lnTo>
                  <a:pt x="94681" y="412056"/>
                </a:lnTo>
                <a:lnTo>
                  <a:pt x="133002" y="420962"/>
                </a:lnTo>
                <a:lnTo>
                  <a:pt x="165975" y="427915"/>
                </a:lnTo>
                <a:lnTo>
                  <a:pt x="194101" y="433208"/>
                </a:lnTo>
                <a:lnTo>
                  <a:pt x="217879" y="437133"/>
                </a:lnTo>
                <a:lnTo>
                  <a:pt x="237810" y="439980"/>
                </a:lnTo>
                <a:lnTo>
                  <a:pt x="254392" y="442042"/>
                </a:lnTo>
                <a:lnTo>
                  <a:pt x="268125" y="443610"/>
                </a:lnTo>
                <a:lnTo>
                  <a:pt x="279511" y="444976"/>
                </a:lnTo>
                <a:lnTo>
                  <a:pt x="289047" y="446431"/>
                </a:lnTo>
                <a:lnTo>
                  <a:pt x="297234" y="448268"/>
                </a:lnTo>
                <a:lnTo>
                  <a:pt x="304572" y="450777"/>
                </a:lnTo>
                <a:lnTo>
                  <a:pt x="311561" y="454251"/>
                </a:lnTo>
                <a:lnTo>
                  <a:pt x="318700" y="458981"/>
                </a:lnTo>
                <a:lnTo>
                  <a:pt x="326489" y="465259"/>
                </a:lnTo>
                <a:lnTo>
                  <a:pt x="335428" y="473377"/>
                </a:lnTo>
                <a:lnTo>
                  <a:pt x="346016" y="483625"/>
                </a:lnTo>
                <a:lnTo>
                  <a:pt x="358754" y="496297"/>
                </a:lnTo>
                <a:lnTo>
                  <a:pt x="374142" y="511683"/>
                </a:lnTo>
                <a:lnTo>
                  <a:pt x="512825" y="138303"/>
                </a:lnTo>
                <a:lnTo>
                  <a:pt x="498856" y="69087"/>
                </a:lnTo>
                <a:lnTo>
                  <a:pt x="374142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pSp>
        <p:nvGrpSpPr>
          <p:cNvPr id="25" name="24 Grupo"/>
          <p:cNvGrpSpPr/>
          <p:nvPr/>
        </p:nvGrpSpPr>
        <p:grpSpPr>
          <a:xfrm>
            <a:off x="82550" y="987136"/>
            <a:ext cx="9493250" cy="4504805"/>
            <a:chOff x="1418711" y="1549400"/>
            <a:chExt cx="7368540" cy="6607048"/>
          </a:xfrm>
        </p:grpSpPr>
        <p:sp>
          <p:nvSpPr>
            <p:cNvPr id="7" name="object 7"/>
            <p:cNvSpPr/>
            <p:nvPr/>
          </p:nvSpPr>
          <p:spPr>
            <a:xfrm>
              <a:off x="2773547" y="1549400"/>
              <a:ext cx="6013704" cy="66070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18711" y="2514600"/>
              <a:ext cx="1903476" cy="55930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34027" y="6266071"/>
              <a:ext cx="594141" cy="1204640"/>
            </a:xfrm>
            <a:custGeom>
              <a:avLst/>
              <a:gdLst/>
              <a:ahLst/>
              <a:cxnLst/>
              <a:rect l="l" t="t" r="r" b="b"/>
              <a:pathLst>
                <a:path w="594141" h="1204640">
                  <a:moveTo>
                    <a:pt x="564358" y="414"/>
                  </a:moveTo>
                  <a:lnTo>
                    <a:pt x="559149" y="974"/>
                  </a:lnTo>
                  <a:lnTo>
                    <a:pt x="551300" y="1701"/>
                  </a:lnTo>
                  <a:lnTo>
                    <a:pt x="540813" y="2618"/>
                  </a:lnTo>
                  <a:lnTo>
                    <a:pt x="536093" y="3024"/>
                  </a:lnTo>
                  <a:lnTo>
                    <a:pt x="562925" y="13634"/>
                  </a:lnTo>
                  <a:lnTo>
                    <a:pt x="594141" y="26445"/>
                  </a:lnTo>
                  <a:lnTo>
                    <a:pt x="566925" y="0"/>
                  </a:lnTo>
                  <a:lnTo>
                    <a:pt x="564358" y="414"/>
                  </a:lnTo>
                  <a:close/>
                </a:path>
                <a:path w="594141" h="1204640">
                  <a:moveTo>
                    <a:pt x="1122934" y="-56023"/>
                  </a:moveTo>
                  <a:lnTo>
                    <a:pt x="1095248" y="-250079"/>
                  </a:lnTo>
                  <a:lnTo>
                    <a:pt x="1247775" y="-277765"/>
                  </a:lnTo>
                  <a:lnTo>
                    <a:pt x="1247775" y="-1011952"/>
                  </a:lnTo>
                  <a:lnTo>
                    <a:pt x="1136777" y="-859552"/>
                  </a:lnTo>
                  <a:lnTo>
                    <a:pt x="485140" y="-1178195"/>
                  </a:lnTo>
                  <a:lnTo>
                    <a:pt x="332740" y="-1164352"/>
                  </a:lnTo>
                  <a:lnTo>
                    <a:pt x="318769" y="-998109"/>
                  </a:lnTo>
                  <a:lnTo>
                    <a:pt x="41529" y="-582565"/>
                  </a:lnTo>
                  <a:lnTo>
                    <a:pt x="69215" y="-457851"/>
                  </a:lnTo>
                  <a:lnTo>
                    <a:pt x="0" y="-291608"/>
                  </a:lnTo>
                  <a:lnTo>
                    <a:pt x="19877" y="-277408"/>
                  </a:lnTo>
                  <a:lnTo>
                    <a:pt x="36966" y="-264665"/>
                  </a:lnTo>
                  <a:lnTo>
                    <a:pt x="51515" y="-253300"/>
                  </a:lnTo>
                  <a:lnTo>
                    <a:pt x="63776" y="-243234"/>
                  </a:lnTo>
                  <a:lnTo>
                    <a:pt x="73997" y="-234389"/>
                  </a:lnTo>
                  <a:lnTo>
                    <a:pt x="82428" y="-226684"/>
                  </a:lnTo>
                  <a:lnTo>
                    <a:pt x="89319" y="-220043"/>
                  </a:lnTo>
                  <a:lnTo>
                    <a:pt x="94920" y="-214386"/>
                  </a:lnTo>
                  <a:lnTo>
                    <a:pt x="99481" y="-209634"/>
                  </a:lnTo>
                  <a:lnTo>
                    <a:pt x="103250" y="-205708"/>
                  </a:lnTo>
                  <a:lnTo>
                    <a:pt x="106479" y="-202531"/>
                  </a:lnTo>
                  <a:lnTo>
                    <a:pt x="112312" y="-198103"/>
                  </a:lnTo>
                  <a:lnTo>
                    <a:pt x="118979" y="-195721"/>
                  </a:lnTo>
                  <a:lnTo>
                    <a:pt x="128476" y="-194754"/>
                  </a:lnTo>
                  <a:lnTo>
                    <a:pt x="134910" y="-194605"/>
                  </a:lnTo>
                  <a:lnTo>
                    <a:pt x="235585" y="-194580"/>
                  </a:lnTo>
                  <a:lnTo>
                    <a:pt x="291084" y="27034"/>
                  </a:lnTo>
                  <a:lnTo>
                    <a:pt x="327890" y="23017"/>
                  </a:lnTo>
                  <a:lnTo>
                    <a:pt x="362070" y="19408"/>
                  </a:lnTo>
                  <a:lnTo>
                    <a:pt x="393622" y="16185"/>
                  </a:lnTo>
                  <a:lnTo>
                    <a:pt x="422546" y="13328"/>
                  </a:lnTo>
                  <a:lnTo>
                    <a:pt x="448839" y="10814"/>
                  </a:lnTo>
                  <a:lnTo>
                    <a:pt x="472502" y="8620"/>
                  </a:lnTo>
                  <a:lnTo>
                    <a:pt x="493531" y="6726"/>
                  </a:lnTo>
                  <a:lnTo>
                    <a:pt x="511927" y="5109"/>
                  </a:lnTo>
                  <a:lnTo>
                    <a:pt x="527688" y="3747"/>
                  </a:lnTo>
                  <a:lnTo>
                    <a:pt x="536093" y="3024"/>
                  </a:lnTo>
                  <a:lnTo>
                    <a:pt x="526796" y="-651"/>
                  </a:lnTo>
                  <a:lnTo>
                    <a:pt x="564131" y="-478"/>
                  </a:lnTo>
                  <a:lnTo>
                    <a:pt x="566850" y="-290"/>
                  </a:lnTo>
                  <a:lnTo>
                    <a:pt x="566925" y="0"/>
                  </a:lnTo>
                  <a:lnTo>
                    <a:pt x="594141" y="26445"/>
                  </a:lnTo>
                  <a:lnTo>
                    <a:pt x="620871" y="37862"/>
                  </a:lnTo>
                  <a:lnTo>
                    <a:pt x="643545" y="47966"/>
                  </a:lnTo>
                  <a:lnTo>
                    <a:pt x="662590" y="56835"/>
                  </a:lnTo>
                  <a:lnTo>
                    <a:pt x="678435" y="64552"/>
                  </a:lnTo>
                  <a:lnTo>
                    <a:pt x="691508" y="71195"/>
                  </a:lnTo>
                  <a:lnTo>
                    <a:pt x="702236" y="76844"/>
                  </a:lnTo>
                  <a:lnTo>
                    <a:pt x="711049" y="81581"/>
                  </a:lnTo>
                  <a:lnTo>
                    <a:pt x="718375" y="85486"/>
                  </a:lnTo>
                  <a:lnTo>
                    <a:pt x="730277" y="91117"/>
                  </a:lnTo>
                  <a:lnTo>
                    <a:pt x="741368" y="94380"/>
                  </a:lnTo>
                  <a:lnTo>
                    <a:pt x="755074" y="95917"/>
                  </a:lnTo>
                  <a:lnTo>
                    <a:pt x="763979" y="96238"/>
                  </a:lnTo>
                  <a:lnTo>
                    <a:pt x="774822" y="96368"/>
                  </a:lnTo>
                  <a:lnTo>
                    <a:pt x="804037" y="96376"/>
                  </a:lnTo>
                  <a:lnTo>
                    <a:pt x="956563" y="40877"/>
                  </a:lnTo>
                  <a:lnTo>
                    <a:pt x="1122934" y="-56023"/>
                  </a:lnTo>
                  <a:close/>
                </a:path>
              </a:pathLst>
            </a:custGeom>
            <a:solidFill>
              <a:srgbClr val="9FD1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1932045" y="5632096"/>
              <a:ext cx="447619" cy="2040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087">
                <a:lnSpc>
                  <a:spcPts val="1336"/>
                </a:lnSpc>
                <a:spcBef>
                  <a:spcPts val="66"/>
                </a:spcBef>
              </a:pPr>
              <a:r>
                <a:rPr sz="1800" baseline="1950" dirty="0">
                  <a:latin typeface="Calibri"/>
                  <a:cs typeface="Calibri"/>
                </a:rPr>
                <a:t>Sp</a:t>
              </a:r>
              <a:r>
                <a:rPr sz="1800" spc="-3" baseline="1950" dirty="0">
                  <a:latin typeface="Calibri"/>
                  <a:cs typeface="Calibri"/>
                </a:rPr>
                <a:t>a</a:t>
              </a:r>
              <a:r>
                <a:rPr sz="1800" baseline="1950" dirty="0">
                  <a:latin typeface="Calibri"/>
                  <a:cs typeface="Calibri"/>
                </a:rPr>
                <a:t>in</a:t>
              </a:r>
              <a:endParaRPr sz="1200" dirty="0">
                <a:latin typeface="Calibri"/>
                <a:cs typeface="Calibri"/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0" y="155864"/>
            <a:ext cx="9658350" cy="9731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2"/>
            </a:solidFill>
          </a:ln>
        </p:spPr>
        <p:txBody>
          <a:bodyPr wrap="square" lIns="79827" tIns="39914" rIns="79827" bIns="39914" rtlCol="0">
            <a:spAutoFit/>
          </a:bodyPr>
          <a:lstStyle/>
          <a:p>
            <a:pPr algn="ctr"/>
            <a:r>
              <a:rPr lang="es-CL" sz="2100" b="1" spc="-3" dirty="0">
                <a:cs typeface="Calibri"/>
              </a:rPr>
              <a:t>¿Que institución, que hemos discutido anteriormente, fue la fuerza unificadora de los pueblos demarcados en las zonas verdes del mapa?</a:t>
            </a:r>
          </a:p>
          <a:p>
            <a:endParaRPr lang="es-CL" dirty="0"/>
          </a:p>
        </p:txBody>
      </p:sp>
      <p:sp>
        <p:nvSpPr>
          <p:cNvPr id="3" name="CuadroTexto 2"/>
          <p:cNvSpPr txBox="1"/>
          <p:nvPr/>
        </p:nvSpPr>
        <p:spPr>
          <a:xfrm>
            <a:off x="1143000" y="5586238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Verde: Iglesia Católica Apostólica Romana</a:t>
            </a: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Naranjo: Otras Religiones</a:t>
            </a: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Crema: Cristianos Ortodoxos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90600" y="2957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 REFORMA</a:t>
            </a:r>
            <a:endParaRPr lang="es-CL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2400" y="737456"/>
            <a:ext cx="9753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siglo XVI fue basada sobre cinco </a:t>
            </a:r>
            <a:r>
              <a:rPr lang="es-MX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 </a:t>
            </a:r>
            <a:r>
              <a:rPr lang="es-CL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conceptos </a:t>
            </a:r>
            <a:r>
              <a:rPr lang="es-CL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bíblicos:</a:t>
            </a:r>
          </a:p>
          <a:p>
            <a:r>
              <a:rPr lang="es-CL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1. Sola Fe, que significa que solamente </a:t>
            </a:r>
            <a:r>
              <a:rPr lang="es-CL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MX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 </a:t>
            </a:r>
            <a:r>
              <a:rPr lang="es-MX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fe en la persona y la obra</a:t>
            </a:r>
          </a:p>
          <a:p>
            <a:r>
              <a:rPr lang="es-CL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redentora de Jesús podemos ser aceptos</a:t>
            </a:r>
          </a:p>
          <a:p>
            <a:r>
              <a:rPr lang="es-CL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delante de Dios</a:t>
            </a:r>
            <a:r>
              <a:rPr lang="es-CL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L" sz="3600" dirty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2. Sola Escritura, que concluye que la </a:t>
            </a:r>
            <a:r>
              <a:rPr lang="es-MX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palabra de </a:t>
            </a:r>
            <a:r>
              <a:rPr lang="es-MX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es la única autoridad para que </a:t>
            </a:r>
            <a:r>
              <a:rPr lang="es-MX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pecador </a:t>
            </a:r>
            <a:r>
              <a:rPr lang="es-MX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encuentre el camino de la </a:t>
            </a:r>
            <a:r>
              <a:rPr lang="es-MX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salvación</a:t>
            </a:r>
            <a:r>
              <a:rPr lang="es-MX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5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0" y="0"/>
            <a:ext cx="9601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Solo Cristo, que sostiene que </a:t>
            </a:r>
            <a:r>
              <a:rPr lang="es-CL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 </a:t>
            </a:r>
            <a:r>
              <a:rPr lang="es-MX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obtiene sólo por los méritos de</a:t>
            </a:r>
          </a:p>
          <a:p>
            <a:r>
              <a:rPr lang="es-MX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muerte de Cristo en la cruz</a:t>
            </a:r>
            <a:r>
              <a:rPr lang="es-MX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3600" dirty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4. Sola Gracia, que afirma que la salvación </a:t>
            </a:r>
            <a:r>
              <a:rPr lang="es-MX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sólo </a:t>
            </a:r>
            <a:r>
              <a:rPr lang="es-MX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 gracia de Dios. Nadie la </a:t>
            </a:r>
            <a:r>
              <a:rPr lang="es-MX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merece.</a:t>
            </a:r>
          </a:p>
          <a:p>
            <a:endParaRPr lang="es-MX" sz="3600" dirty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5. Solo a Dios sea la gloria, que declara que </a:t>
            </a:r>
            <a:r>
              <a:rPr lang="es-MX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creyente </a:t>
            </a:r>
            <a:r>
              <a:rPr lang="es-MX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reconoce que sólo Dios Padre, Hijo </a:t>
            </a:r>
            <a:r>
              <a:rPr lang="es-MX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Espíritu </a:t>
            </a:r>
            <a:r>
              <a:rPr lang="es-MX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 merece toda la honra y la </a:t>
            </a:r>
            <a:r>
              <a:rPr lang="es-MX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gloria </a:t>
            </a:r>
            <a:r>
              <a:rPr lang="es-CL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CL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obra salvadora.</a:t>
            </a:r>
            <a:endParaRPr lang="es-C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19200" y="2286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rechaza la primacía y autoridad romana</a:t>
            </a:r>
          </a:p>
          <a:p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del papado como institución divina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se crearon las 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iglesias luteranas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, que siguen vigentes hasta el</a:t>
            </a:r>
          </a:p>
          <a:p>
            <a:r>
              <a:rPr lang="es-CL" sz="3600" dirty="0">
                <a:latin typeface="Arial" panose="020B0604020202020204" pitchFamily="34" charset="0"/>
                <a:cs typeface="Arial" panose="020B0604020202020204" pitchFamily="34" charset="0"/>
              </a:rPr>
              <a:t>día de hoy.</a:t>
            </a:r>
          </a:p>
        </p:txBody>
      </p:sp>
    </p:spTree>
    <p:extLst>
      <p:ext uri="{BB962C8B-B14F-4D97-AF65-F5344CB8AC3E}">
        <p14:creationId xmlns:p14="http://schemas.microsoft.com/office/powerpoint/2010/main" val="15573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67000" y="0"/>
            <a:ext cx="4968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IGLESIA CATÓLICA</a:t>
            </a:r>
            <a:endParaRPr lang="es-CL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4300" y="609600"/>
            <a:ext cx="9677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Iglesia hizo comparecer varias veces a Lutero </a:t>
            </a:r>
            <a:r>
              <a:rPr lang="es-MX" sz="32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que </a:t>
            </a:r>
            <a:r>
              <a:rPr lang="es-MX" sz="32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retractase de aquellas ideas (en 1518 y 1519</a:t>
            </a:r>
            <a:r>
              <a:rPr lang="es-MX" sz="32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pero </a:t>
            </a:r>
            <a:r>
              <a:rPr lang="es-MX" sz="32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cada controversia Lutero fue más allá </a:t>
            </a:r>
            <a:r>
              <a:rPr lang="es-MX" sz="32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rechazó </a:t>
            </a:r>
            <a:r>
              <a:rPr lang="es-MX" sz="32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autoridad del papa, de los concilios y </a:t>
            </a:r>
            <a:r>
              <a:rPr lang="es-MX" sz="32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s-MX" sz="32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«Padres de la Iglesia», remitiéndose en su lugar </a:t>
            </a:r>
            <a:r>
              <a:rPr lang="es-MX" sz="32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</a:t>
            </a:r>
            <a:r>
              <a:rPr lang="es-MX" sz="32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Biblia y al </a:t>
            </a:r>
            <a:r>
              <a:rPr lang="es-MX" sz="3200" b="1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la </a:t>
            </a:r>
            <a:r>
              <a:rPr lang="es-MX" sz="3200" b="1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razón</a:t>
            </a:r>
            <a:r>
              <a:rPr lang="es-MX" sz="32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6588"/>
            <a:ext cx="9906000" cy="316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81200" y="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u="sng" smtClean="0">
                <a:latin typeface="Arial" panose="020B0604020202020204" pitchFamily="34" charset="0"/>
                <a:cs typeface="Arial" panose="020B0604020202020204" pitchFamily="34" charset="0"/>
              </a:rPr>
              <a:t>LUTERO Y LA HISTORIA</a:t>
            </a:r>
            <a:endParaRPr lang="es-CL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8600" y="914400"/>
            <a:ext cx="9677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1• </a:t>
            </a:r>
            <a:r>
              <a:rPr lang="es-MX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 a la Iglesia Católica por su </a:t>
            </a:r>
            <a:r>
              <a:rPr lang="es-MX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frivolidad y por la venta de indulgencias.</a:t>
            </a:r>
            <a:endParaRPr lang="es-MX" sz="3600" dirty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2• </a:t>
            </a:r>
            <a:r>
              <a:rPr lang="es-CL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 la reforma Protestante.</a:t>
            </a:r>
          </a:p>
          <a:p>
            <a:r>
              <a:rPr lang="es-CL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3• </a:t>
            </a:r>
            <a:r>
              <a:rPr lang="es-CL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Rechaza la autoridad católica.</a:t>
            </a:r>
          </a:p>
          <a:p>
            <a:r>
              <a:rPr lang="es-CL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4• </a:t>
            </a:r>
            <a:r>
              <a:rPr lang="es-CL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Traduce la Biblia al </a:t>
            </a:r>
            <a:r>
              <a:rPr lang="es-CL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alemán (idioma o lengua Nacional), ya que antes las Biblias se encontraban solo en idioma Latín (Idioma de la Iglesia Católica)</a:t>
            </a:r>
            <a:endParaRPr lang="es-CL" sz="3600" dirty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5• </a:t>
            </a:r>
            <a:r>
              <a:rPr lang="es-CL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 la Iglesia Protestante.</a:t>
            </a:r>
          </a:p>
          <a:p>
            <a:r>
              <a:rPr lang="es-MX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6• </a:t>
            </a:r>
            <a:r>
              <a:rPr lang="es-MX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Muere 18 de febrero de 1546, Alemania.</a:t>
            </a:r>
            <a:endParaRPr lang="es-C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92988" cy="2971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988" y="0"/>
            <a:ext cx="5013012" cy="30711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995684"/>
            <a:ext cx="585382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0"/>
            <a:ext cx="8122920" cy="1143000"/>
          </a:xfrm>
        </p:spPr>
        <p:txBody>
          <a:bodyPr/>
          <a:lstStyle/>
          <a:p>
            <a:r>
              <a:rPr lang="es-CL" dirty="0" smtClean="0"/>
              <a:t>Indulgencias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6450" y="990600"/>
            <a:ext cx="9080500" cy="5663045"/>
          </a:xfrm>
        </p:spPr>
        <p:txBody>
          <a:bodyPr/>
          <a:lstStyle/>
          <a:p>
            <a:r>
              <a:rPr lang="es-CL" sz="2400" dirty="0">
                <a:latin typeface="+mj-lt"/>
              </a:rPr>
              <a:t>De acuerdo a la Iglesia Católica Medieval, los cristianos debían buscar una forma de pagar o absolver sus pecados. </a:t>
            </a:r>
          </a:p>
          <a:p>
            <a:r>
              <a:rPr lang="es-CL" sz="2400" dirty="0">
                <a:latin typeface="+mj-lt"/>
              </a:rPr>
              <a:t>Las indulgencias eran documentos que liberaban a las almas del purgatorio,  el cual era un lugar en el cual las almas eran castigadas hasta que hayan pagado por sus pecados.</a:t>
            </a:r>
          </a:p>
          <a:p>
            <a:r>
              <a:rPr lang="es-CL" sz="2400" dirty="0">
                <a:latin typeface="+mj-lt"/>
              </a:rPr>
              <a:t> La Iglesia ofrecía una alternativa para evitar el purgatorio – una indulgencia en el cual el cristiano tendría que pagar por todo el tiempo que su alma pasaría en el purgatorio de acuerdo a los pecados que haya cometido. </a:t>
            </a:r>
          </a:p>
          <a:p>
            <a:r>
              <a:rPr lang="es-CL" sz="2400" dirty="0" smtClean="0">
                <a:latin typeface="+mj-lt"/>
              </a:rPr>
              <a:t>Las indulgencias pasaron a ser una importante fuente de ingresos para la Iglesia Católica.</a:t>
            </a:r>
          </a:p>
          <a:p>
            <a:r>
              <a:rPr lang="es-CL" sz="2400" b="1" dirty="0">
                <a:latin typeface="+mj-lt"/>
              </a:rPr>
              <a:t>“En cuanto la moneda suena en el cofre, un alma escapa del purgatorio”. Johann </a:t>
            </a:r>
            <a:r>
              <a:rPr lang="es-CL" sz="2400" b="1" dirty="0" err="1">
                <a:latin typeface="+mj-lt"/>
              </a:rPr>
              <a:t>Tetzell</a:t>
            </a:r>
            <a:r>
              <a:rPr lang="es-CL" sz="2400" b="1" dirty="0">
                <a:latin typeface="+mj-lt"/>
              </a:rPr>
              <a:t>, vendedor de Indulgencias.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0" y="76157"/>
            <a:ext cx="8216900" cy="5715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6616" y="202623"/>
            <a:ext cx="9331452" cy="43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496" y="141317"/>
            <a:ext cx="9161399" cy="4686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" y="0"/>
            <a:ext cx="9906000" cy="46584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0541" y="741434"/>
            <a:ext cx="7852569" cy="3677949"/>
          </a:xfrm>
          <a:custGeom>
            <a:avLst/>
            <a:gdLst/>
            <a:ahLst/>
            <a:cxnLst/>
            <a:rect l="l" t="t" r="r" b="b"/>
            <a:pathLst>
              <a:path w="7248525" h="5394325">
                <a:moveTo>
                  <a:pt x="0" y="5394325"/>
                </a:moveTo>
                <a:lnTo>
                  <a:pt x="7248525" y="5394325"/>
                </a:lnTo>
                <a:lnTo>
                  <a:pt x="7248525" y="0"/>
                </a:lnTo>
                <a:lnTo>
                  <a:pt x="0" y="0"/>
                </a:lnTo>
                <a:lnTo>
                  <a:pt x="0" y="5394325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150541" y="741434"/>
            <a:ext cx="7852569" cy="36779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174">
              <a:lnSpc>
                <a:spcPts val="873"/>
              </a:lnSpc>
            </a:pPr>
            <a:endParaRPr sz="900"/>
          </a:p>
        </p:txBody>
      </p:sp>
      <p:sp>
        <p:nvSpPr>
          <p:cNvPr id="9" name="8 Elipse"/>
          <p:cNvSpPr/>
          <p:nvPr/>
        </p:nvSpPr>
        <p:spPr>
          <a:xfrm>
            <a:off x="1428115" y="3564082"/>
            <a:ext cx="82550" cy="519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/>
          </a:p>
        </p:txBody>
      </p:sp>
      <p:sp>
        <p:nvSpPr>
          <p:cNvPr id="10" name="9 Elipse"/>
          <p:cNvSpPr/>
          <p:nvPr/>
        </p:nvSpPr>
        <p:spPr>
          <a:xfrm>
            <a:off x="5448300" y="2597728"/>
            <a:ext cx="82550" cy="519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/>
          </a:p>
        </p:txBody>
      </p:sp>
      <p:sp>
        <p:nvSpPr>
          <p:cNvPr id="11" name="10 Elipse"/>
          <p:cNvSpPr/>
          <p:nvPr/>
        </p:nvSpPr>
        <p:spPr>
          <a:xfrm>
            <a:off x="6438900" y="935182"/>
            <a:ext cx="82550" cy="519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12" name="11 Elipse"/>
          <p:cNvSpPr/>
          <p:nvPr/>
        </p:nvSpPr>
        <p:spPr>
          <a:xfrm>
            <a:off x="4210050" y="2701636"/>
            <a:ext cx="82550" cy="519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/>
          </a:p>
        </p:txBody>
      </p:sp>
      <p:sp>
        <p:nvSpPr>
          <p:cNvPr id="13" name="12 Elipse"/>
          <p:cNvSpPr/>
          <p:nvPr/>
        </p:nvSpPr>
        <p:spPr>
          <a:xfrm>
            <a:off x="5497830" y="2052205"/>
            <a:ext cx="82550" cy="519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14" name="13 Elipse"/>
          <p:cNvSpPr/>
          <p:nvPr/>
        </p:nvSpPr>
        <p:spPr>
          <a:xfrm>
            <a:off x="6108700" y="2597728"/>
            <a:ext cx="82550" cy="519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15" name="14 Elipse"/>
          <p:cNvSpPr/>
          <p:nvPr/>
        </p:nvSpPr>
        <p:spPr>
          <a:xfrm>
            <a:off x="5200650" y="1714500"/>
            <a:ext cx="82550" cy="519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17" name="16 Elipse"/>
          <p:cNvSpPr/>
          <p:nvPr/>
        </p:nvSpPr>
        <p:spPr>
          <a:xfrm>
            <a:off x="2393950" y="3480954"/>
            <a:ext cx="82550" cy="519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18" name="17 Elipse"/>
          <p:cNvSpPr/>
          <p:nvPr/>
        </p:nvSpPr>
        <p:spPr>
          <a:xfrm>
            <a:off x="3549650" y="3480954"/>
            <a:ext cx="82550" cy="519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19" name="18 Elipse"/>
          <p:cNvSpPr/>
          <p:nvPr/>
        </p:nvSpPr>
        <p:spPr>
          <a:xfrm>
            <a:off x="5448300" y="3532909"/>
            <a:ext cx="82550" cy="519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20" name="19 Elipse"/>
          <p:cNvSpPr/>
          <p:nvPr/>
        </p:nvSpPr>
        <p:spPr>
          <a:xfrm>
            <a:off x="5580380" y="3548496"/>
            <a:ext cx="82550" cy="519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21" name="20 Elipse"/>
          <p:cNvSpPr/>
          <p:nvPr/>
        </p:nvSpPr>
        <p:spPr>
          <a:xfrm>
            <a:off x="5514340" y="2992582"/>
            <a:ext cx="82550" cy="519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22" name="21 Elipse"/>
          <p:cNvSpPr/>
          <p:nvPr/>
        </p:nvSpPr>
        <p:spPr>
          <a:xfrm>
            <a:off x="4944745" y="2925041"/>
            <a:ext cx="82550" cy="519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23" name="22 Elipse"/>
          <p:cNvSpPr/>
          <p:nvPr/>
        </p:nvSpPr>
        <p:spPr>
          <a:xfrm>
            <a:off x="4688840" y="2660073"/>
            <a:ext cx="82550" cy="519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24" name="23 Elipse"/>
          <p:cNvSpPr/>
          <p:nvPr/>
        </p:nvSpPr>
        <p:spPr>
          <a:xfrm>
            <a:off x="4787900" y="2504209"/>
            <a:ext cx="82550" cy="519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25" name="24 Elipse"/>
          <p:cNvSpPr/>
          <p:nvPr/>
        </p:nvSpPr>
        <p:spPr>
          <a:xfrm>
            <a:off x="4870450" y="2270413"/>
            <a:ext cx="82550" cy="519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26" name="25 Elipse"/>
          <p:cNvSpPr/>
          <p:nvPr/>
        </p:nvSpPr>
        <p:spPr>
          <a:xfrm>
            <a:off x="3962400" y="2327563"/>
            <a:ext cx="82550" cy="519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27" name="26 Elipse"/>
          <p:cNvSpPr/>
          <p:nvPr/>
        </p:nvSpPr>
        <p:spPr>
          <a:xfrm>
            <a:off x="4375150" y="2057400"/>
            <a:ext cx="82550" cy="519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28" name="27 Elipse"/>
          <p:cNvSpPr/>
          <p:nvPr/>
        </p:nvSpPr>
        <p:spPr>
          <a:xfrm>
            <a:off x="5349240" y="2301586"/>
            <a:ext cx="82550" cy="519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29" name="28 Elipse"/>
          <p:cNvSpPr/>
          <p:nvPr/>
        </p:nvSpPr>
        <p:spPr>
          <a:xfrm>
            <a:off x="5407025" y="2369128"/>
            <a:ext cx="82550" cy="519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30" name="29 Elipse"/>
          <p:cNvSpPr/>
          <p:nvPr/>
        </p:nvSpPr>
        <p:spPr>
          <a:xfrm>
            <a:off x="5844540" y="2337955"/>
            <a:ext cx="82550" cy="5195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31" name="30 Elipse"/>
          <p:cNvSpPr/>
          <p:nvPr/>
        </p:nvSpPr>
        <p:spPr>
          <a:xfrm>
            <a:off x="3541395" y="1839191"/>
            <a:ext cx="82550" cy="5195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32" name="31 Elipse"/>
          <p:cNvSpPr/>
          <p:nvPr/>
        </p:nvSpPr>
        <p:spPr>
          <a:xfrm>
            <a:off x="3747770" y="1906732"/>
            <a:ext cx="82550" cy="5195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33" name="32 Elipse"/>
          <p:cNvSpPr/>
          <p:nvPr/>
        </p:nvSpPr>
        <p:spPr>
          <a:xfrm>
            <a:off x="5357495" y="2556163"/>
            <a:ext cx="82550" cy="519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34" name="33 Elipse"/>
          <p:cNvSpPr/>
          <p:nvPr/>
        </p:nvSpPr>
        <p:spPr>
          <a:xfrm>
            <a:off x="6042660" y="4151168"/>
            <a:ext cx="82550" cy="5195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35" name="34 Elipse"/>
          <p:cNvSpPr/>
          <p:nvPr/>
        </p:nvSpPr>
        <p:spPr>
          <a:xfrm>
            <a:off x="8453120" y="3595255"/>
            <a:ext cx="82550" cy="519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/>
          </a:p>
        </p:txBody>
      </p:sp>
      <p:sp>
        <p:nvSpPr>
          <p:cNvPr id="39" name="38 CuadroTexto"/>
          <p:cNvSpPr txBox="1"/>
          <p:nvPr/>
        </p:nvSpPr>
        <p:spPr>
          <a:xfrm>
            <a:off x="990600" y="4667449"/>
            <a:ext cx="7759700" cy="1865712"/>
          </a:xfrm>
          <a:prstGeom prst="rect">
            <a:avLst/>
          </a:prstGeom>
          <a:noFill/>
        </p:spPr>
        <p:txBody>
          <a:bodyPr wrap="square" lIns="79827" tIns="39914" rIns="79827" bIns="39914" rtlCol="0">
            <a:spAutoFit/>
          </a:bodyPr>
          <a:lstStyle/>
          <a:p>
            <a:r>
              <a:rPr lang="es-C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Años en los que llegó el desarrollo de la Imprenta: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0" name="39 Elipse"/>
          <p:cNvSpPr/>
          <p:nvPr/>
        </p:nvSpPr>
        <p:spPr>
          <a:xfrm>
            <a:off x="2559050" y="3584863"/>
            <a:ext cx="82550" cy="519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41" name="40 Elipse"/>
          <p:cNvSpPr/>
          <p:nvPr/>
        </p:nvSpPr>
        <p:spPr>
          <a:xfrm>
            <a:off x="1320800" y="5195455"/>
            <a:ext cx="82550" cy="519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42" name="41 CuadroTexto"/>
          <p:cNvSpPr txBox="1"/>
          <p:nvPr/>
        </p:nvSpPr>
        <p:spPr>
          <a:xfrm>
            <a:off x="1568450" y="6390410"/>
            <a:ext cx="3219450" cy="326829"/>
          </a:xfrm>
          <a:prstGeom prst="rect">
            <a:avLst/>
          </a:prstGeom>
          <a:noFill/>
        </p:spPr>
        <p:txBody>
          <a:bodyPr wrap="square" lIns="79827" tIns="39914" rIns="79827" bIns="39914" rtlCol="0">
            <a:spAutoFit/>
          </a:bodyPr>
          <a:lstStyle/>
          <a:p>
            <a:r>
              <a:rPr lang="es-CL" dirty="0" smtClean="0"/>
              <a:t>Entre 1491 y 1500</a:t>
            </a:r>
            <a:endParaRPr lang="es-CL" dirty="0"/>
          </a:p>
        </p:txBody>
      </p:sp>
      <p:sp>
        <p:nvSpPr>
          <p:cNvPr id="43" name="42 Elipse"/>
          <p:cNvSpPr/>
          <p:nvPr/>
        </p:nvSpPr>
        <p:spPr>
          <a:xfrm>
            <a:off x="1320800" y="5633951"/>
            <a:ext cx="82550" cy="5195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44" name="43 Elipse"/>
          <p:cNvSpPr/>
          <p:nvPr/>
        </p:nvSpPr>
        <p:spPr>
          <a:xfrm>
            <a:off x="1314196" y="6037118"/>
            <a:ext cx="82550" cy="519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45" name="44 Elipse"/>
          <p:cNvSpPr/>
          <p:nvPr/>
        </p:nvSpPr>
        <p:spPr>
          <a:xfrm>
            <a:off x="1314196" y="6490162"/>
            <a:ext cx="82550" cy="519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es-CL" dirty="0"/>
          </a:p>
        </p:txBody>
      </p:sp>
      <p:sp>
        <p:nvSpPr>
          <p:cNvPr id="46" name="45 CuadroTexto"/>
          <p:cNvSpPr txBox="1"/>
          <p:nvPr/>
        </p:nvSpPr>
        <p:spPr>
          <a:xfrm>
            <a:off x="1568450" y="5974773"/>
            <a:ext cx="3219450" cy="326829"/>
          </a:xfrm>
          <a:prstGeom prst="rect">
            <a:avLst/>
          </a:prstGeom>
          <a:noFill/>
        </p:spPr>
        <p:txBody>
          <a:bodyPr wrap="square" lIns="79827" tIns="39914" rIns="79827" bIns="39914" rtlCol="0">
            <a:spAutoFit/>
          </a:bodyPr>
          <a:lstStyle/>
          <a:p>
            <a:r>
              <a:rPr lang="es-CL" dirty="0" smtClean="0"/>
              <a:t>Entre 1481 y 1490</a:t>
            </a:r>
            <a:endParaRPr lang="es-CL" dirty="0"/>
          </a:p>
        </p:txBody>
      </p:sp>
      <p:sp>
        <p:nvSpPr>
          <p:cNvPr id="47" name="46 CuadroTexto"/>
          <p:cNvSpPr txBox="1"/>
          <p:nvPr/>
        </p:nvSpPr>
        <p:spPr>
          <a:xfrm>
            <a:off x="1568450" y="5559137"/>
            <a:ext cx="3219450" cy="326829"/>
          </a:xfrm>
          <a:prstGeom prst="rect">
            <a:avLst/>
          </a:prstGeom>
          <a:noFill/>
        </p:spPr>
        <p:txBody>
          <a:bodyPr wrap="square" lIns="79827" tIns="39914" rIns="79827" bIns="39914" rtlCol="0">
            <a:spAutoFit/>
          </a:bodyPr>
          <a:lstStyle/>
          <a:p>
            <a:r>
              <a:rPr lang="es-CL" dirty="0" smtClean="0"/>
              <a:t>Entre 1471 y 1480</a:t>
            </a:r>
            <a:endParaRPr lang="es-CL" dirty="0"/>
          </a:p>
        </p:txBody>
      </p:sp>
      <p:sp>
        <p:nvSpPr>
          <p:cNvPr id="48" name="47 CuadroTexto"/>
          <p:cNvSpPr txBox="1"/>
          <p:nvPr/>
        </p:nvSpPr>
        <p:spPr>
          <a:xfrm>
            <a:off x="1568450" y="5091545"/>
            <a:ext cx="3219450" cy="326829"/>
          </a:xfrm>
          <a:prstGeom prst="rect">
            <a:avLst/>
          </a:prstGeom>
          <a:noFill/>
        </p:spPr>
        <p:txBody>
          <a:bodyPr wrap="square" lIns="79827" tIns="39914" rIns="79827" bIns="39914" rtlCol="0">
            <a:spAutoFit/>
          </a:bodyPr>
          <a:lstStyle/>
          <a:p>
            <a:r>
              <a:rPr lang="es-CL" dirty="0" smtClean="0"/>
              <a:t>Entre 1470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9269" y="1202943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Teólogo y reformador alemán, padre de 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Reforma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Protestante, criticó y combatió 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corrupción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de la Iglesia católica del siglo XVI</a:t>
            </a:r>
          </a:p>
          <a:p>
            <a:pPr algn="just"/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Martín Lutero, impulsor de la Reforma</a:t>
            </a:r>
          </a:p>
          <a:p>
            <a:pPr algn="just"/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Protestante en Alemania, nació el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10 de</a:t>
            </a:r>
          </a:p>
          <a:p>
            <a:pPr algn="just"/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noviembre de 1483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, en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Eisleben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, una 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localidad situada 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en el centro de Alemania. 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Lutero procedía 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de una familia de campesinos.</a:t>
            </a:r>
            <a:endParaRPr lang="es-C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43000" y="3048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MARTÍN LUTERO</a:t>
            </a:r>
            <a:endParaRPr lang="es-CL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47800" y="228600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OBRAS IMPORTANTES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90600" y="1371600"/>
            <a:ext cx="8915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Siendo ya profesor comenzó a criticar la</a:t>
            </a:r>
          </a:p>
          <a:p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situación en la que se encontraba la 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Iglesia </a:t>
            </a:r>
            <a:r>
              <a:rPr lang="es-C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católica:</a:t>
            </a:r>
          </a:p>
          <a:p>
            <a:endParaRPr lang="es-C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• Las Indulgencias: Por medio de la</a:t>
            </a:r>
          </a:p>
          <a:p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compra de indulgencias, según la</a:t>
            </a:r>
          </a:p>
          <a:p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enseñanza tradicional, se libraba a las</a:t>
            </a:r>
          </a:p>
          <a:p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almas recluidas en el purgatorio de los</a:t>
            </a:r>
          </a:p>
          <a:p>
            <a:r>
              <a:rPr lang="es-CL" sz="3600" dirty="0">
                <a:latin typeface="Arial" panose="020B0604020202020204" pitchFamily="34" charset="0"/>
                <a:cs typeface="Arial" panose="020B0604020202020204" pitchFamily="34" charset="0"/>
              </a:rPr>
              <a:t>tormentos del mismo.</a:t>
            </a:r>
          </a:p>
        </p:txBody>
      </p:sp>
    </p:spTree>
    <p:extLst>
      <p:ext uri="{BB962C8B-B14F-4D97-AF65-F5344CB8AC3E}">
        <p14:creationId xmlns:p14="http://schemas.microsoft.com/office/powerpoint/2010/main" val="272773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" y="4549"/>
            <a:ext cx="9906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• Intermediarios: Lutero defendió la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doctrina del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«sacerdocio universal», que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implicaba una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relación personal directa del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individuo con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Dios en la cual desaparecía el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papel 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mediador 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de la Iglesia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CL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La interpretación de las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Sagradas Escrituras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: No tenía por qué ser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 monopolio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exclusivo del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clero (Iglesia Católica),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sino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 cualquier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creyente podía leer y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examinar 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libremente 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la Biblia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CL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Interpretación Directa entre Dios y las Personas a través de la Sagradas Escrituras (Biblia), sin mediadores como la Iglesia Católica</a:t>
            </a:r>
            <a:endParaRPr lang="es-C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52400"/>
            <a:ext cx="5867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protestas de Lutero </a:t>
            </a:r>
            <a:r>
              <a:rPr lang="es-MX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fueron subiendo </a:t>
            </a:r>
            <a:r>
              <a:rPr lang="es-MX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tono hasta que, a raíz </a:t>
            </a:r>
            <a:r>
              <a:rPr lang="es-MX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una </a:t>
            </a:r>
            <a:r>
              <a:rPr lang="es-MX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campaña de venta de bulas</a:t>
            </a:r>
          </a:p>
          <a:p>
            <a:pPr algn="just"/>
            <a:r>
              <a:rPr lang="es-CL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eclesiásticas para reparar la </a:t>
            </a:r>
            <a:r>
              <a:rPr lang="es-CL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basílica </a:t>
            </a:r>
            <a:r>
              <a:rPr lang="es-MX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Pedro, decidió hacer </a:t>
            </a:r>
            <a:r>
              <a:rPr lang="es-MX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 su </a:t>
            </a:r>
            <a:r>
              <a:rPr lang="es-MX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protesta redactando 95 tesis </a:t>
            </a:r>
            <a:r>
              <a:rPr lang="es-MX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clavó </a:t>
            </a:r>
            <a:r>
              <a:rPr lang="es-MX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puerta del castillo </a:t>
            </a:r>
            <a:r>
              <a:rPr lang="es-MX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L" sz="3600" dirty="0" err="1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Wittenberg</a:t>
            </a:r>
            <a:r>
              <a:rPr lang="es-CL" sz="3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3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(1517).</a:t>
            </a:r>
            <a:endParaRPr lang="es-C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1" y="533400"/>
            <a:ext cx="40386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uadroTexto 3"/>
          <p:cNvSpPr txBox="1"/>
          <p:nvPr/>
        </p:nvSpPr>
        <p:spPr>
          <a:xfrm>
            <a:off x="6324600" y="3962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Martín Lutero clavando sus 95 tesis</a:t>
            </a:r>
            <a:endParaRPr 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61"/>
            <a:ext cx="4800600" cy="68659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-1"/>
            <a:ext cx="5105401" cy="685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2680</TotalTime>
  <Words>791</Words>
  <Application>Microsoft Office PowerPoint</Application>
  <PresentationFormat>A4 (210 x 297 mm)</PresentationFormat>
  <Paragraphs>70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 MT</vt:lpstr>
      <vt:lpstr>Verdana</vt:lpstr>
      <vt:lpstr>Wingdings 2</vt:lpstr>
      <vt:lpstr>Solsticio</vt:lpstr>
      <vt:lpstr>Presentación de PowerPoint</vt:lpstr>
      <vt:lpstr>Indulgencias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Nicolas Melero</dc:creator>
  <cp:lastModifiedBy>Cuenta Microsoft</cp:lastModifiedBy>
  <cp:revision>13</cp:revision>
  <dcterms:modified xsi:type="dcterms:W3CDTF">2020-05-18T00:32:01Z</dcterms:modified>
</cp:coreProperties>
</file>